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11"/>
    <a:srgbClr val="E6E6E6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>
        <p:scale>
          <a:sx n="100" d="100"/>
          <a:sy n="100" d="100"/>
        </p:scale>
        <p:origin x="77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69990" y="97689"/>
            <a:ext cx="208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7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445525"/>
              </p:ext>
            </p:extLst>
          </p:nvPr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1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80633"/>
              </p:ext>
            </p:extLst>
          </p:nvPr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1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411896"/>
              </p:ext>
            </p:extLst>
          </p:nvPr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7599" y="117067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5502" y="109411"/>
            <a:ext cx="231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3856" y="136083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4146" y="145025"/>
            <a:ext cx="5239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3634" y="97689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8670" y="145025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3634" y="153888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7269" y="133217"/>
            <a:ext cx="364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08714"/>
            <a:ext cx="1331782" cy="443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879588" y="4947557"/>
            <a:ext cx="1182770" cy="435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30253" y="1214326"/>
            <a:ext cx="1447705" cy="574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11590" y="2153751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50397" y="3473959"/>
            <a:ext cx="1210032" cy="61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43435" y="3139719"/>
            <a:ext cx="1221337" cy="418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9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2866" y="1077686"/>
            <a:ext cx="1070728" cy="587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281793"/>
            <a:ext cx="1351601" cy="324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3137" y="4852086"/>
            <a:ext cx="1321934" cy="430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  <p:grpSp>
        <p:nvGrpSpPr>
          <p:cNvPr id="10" name="그룹 9"/>
          <p:cNvGrpSpPr/>
          <p:nvPr/>
        </p:nvGrpSpPr>
        <p:grpSpPr>
          <a:xfrm>
            <a:off x="74544" y="-8563"/>
            <a:ext cx="8313816" cy="553998"/>
            <a:chOff x="149910" y="0"/>
            <a:chExt cx="8313816" cy="553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49910" y="0"/>
              <a:ext cx="3584941" cy="553998"/>
              <a:chOff x="173668" y="2322558"/>
              <a:chExt cx="3584941" cy="55399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0857" y="2381775"/>
                <a:ext cx="30477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S/W </a:t>
                </a:r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아키텍처 설계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559174" y="109292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5030928" cy="553998"/>
            <a:chOff x="115922" y="0"/>
            <a:chExt cx="5030928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071654" y="88448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7136776" cy="553998"/>
            <a:chOff x="115922" y="0"/>
            <a:chExt cx="7136776" cy="553998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103809" y="125538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7110712" cy="553998"/>
            <a:chOff x="115922" y="0"/>
            <a:chExt cx="7110712" cy="553998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077745" y="124151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72378" y="113963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FC000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FC000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FC000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7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119687" y="119146"/>
            <a:ext cx="2698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4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15382" y="110119"/>
            <a:ext cx="259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9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53390" y="130742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6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11736" y="108848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486181" cy="72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07493" y="133959"/>
            <a:ext cx="259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78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092792" y="124179"/>
            <a:ext cx="264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73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46524" y="125686"/>
            <a:ext cx="2583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130892" y="136161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1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208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855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179728" cy="553998"/>
            <a:chOff x="173668" y="2322558"/>
            <a:chExt cx="3179728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6425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84103" y="97689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76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198778" cy="553998"/>
            <a:chOff x="173668" y="2322558"/>
            <a:chExt cx="3198778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6615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209925" y="89874"/>
            <a:ext cx="1057275" cy="41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11736" y="97689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63407" y="117855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6262" y="1818354"/>
            <a:ext cx="5965568" cy="1694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13133" y="112047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46202" y="97689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46202" y="89280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0269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2228</Words>
  <Application>Microsoft Office PowerPoint</Application>
  <PresentationFormat>와이드스크린</PresentationFormat>
  <Paragraphs>843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Arial</vt:lpstr>
      <vt:lpstr>Bahnschrift Condensed</vt:lpstr>
      <vt:lpstr>Franklin Gothic Medium</vt:lpstr>
      <vt:lpstr>Wingdings</vt:lpstr>
      <vt:lpstr>나눔고딕 ExtraBold</vt:lpstr>
      <vt:lpstr>맑은 고딕</vt:lpstr>
      <vt:lpstr>함초롬돋움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89</cp:revision>
  <dcterms:created xsi:type="dcterms:W3CDTF">2022-09-30T01:33:13Z</dcterms:created>
  <dcterms:modified xsi:type="dcterms:W3CDTF">2022-10-13T01:51:15Z</dcterms:modified>
</cp:coreProperties>
</file>